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9"/>
  </p:notesMasterIdLst>
  <p:sldIdLst>
    <p:sldId id="262" r:id="rId5"/>
    <p:sldId id="259" r:id="rId6"/>
    <p:sldId id="263" r:id="rId7"/>
    <p:sldId id="264" r:id="rId8"/>
    <p:sldId id="265" r:id="rId9"/>
    <p:sldId id="267" r:id="rId10"/>
    <p:sldId id="268" r:id="rId11"/>
    <p:sldId id="266" r:id="rId12"/>
    <p:sldId id="273" r:id="rId13"/>
    <p:sldId id="274" r:id="rId14"/>
    <p:sldId id="275" r:id="rId15"/>
    <p:sldId id="269" r:id="rId16"/>
    <p:sldId id="276" r:id="rId17"/>
    <p:sldId id="280" r:id="rId18"/>
    <p:sldId id="277" r:id="rId19"/>
    <p:sldId id="278" r:id="rId20"/>
    <p:sldId id="270" r:id="rId21"/>
    <p:sldId id="279" r:id="rId22"/>
    <p:sldId id="281" r:id="rId23"/>
    <p:sldId id="284" r:id="rId24"/>
    <p:sldId id="271" r:id="rId25"/>
    <p:sldId id="282" r:id="rId26"/>
    <p:sldId id="283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449192" cy="208586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Virtual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Try-On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EBEBEB"/>
                </a:solidFill>
              </a:rPr>
              <a:t>Zeinab</a:t>
            </a:r>
            <a:r>
              <a:rPr lang="en-US" dirty="0" smtClean="0">
                <a:solidFill>
                  <a:srgbClr val="EBEBEB"/>
                </a:solidFill>
              </a:rPr>
              <a:t> </a:t>
            </a:r>
            <a:r>
              <a:rPr lang="en-US" dirty="0" err="1" smtClean="0">
                <a:solidFill>
                  <a:srgbClr val="EBEBEB"/>
                </a:solidFill>
              </a:rPr>
              <a:t>sadeghian</a:t>
            </a:r>
            <a:endParaRPr lang="en-US" dirty="0">
              <a:solidFill>
                <a:srgbClr val="EBEBEB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 representation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LIP – look into person</a:t>
            </a:r>
          </a:p>
          <a:p>
            <a:r>
              <a:rPr lang="en-US" dirty="0" smtClean="0"/>
              <a:t>Pose estimation</a:t>
            </a:r>
          </a:p>
          <a:p>
            <a:pPr lvl="1"/>
            <a:r>
              <a:rPr lang="en-US" dirty="0" err="1" smtClean="0"/>
              <a:t>Openpose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82" y="1857070"/>
            <a:ext cx="5266216" cy="23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Openpose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821" y="2032447"/>
            <a:ext cx="5902288" cy="367823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2" y="2032447"/>
            <a:ext cx="1840369" cy="130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822" y="2074654"/>
            <a:ext cx="3695548" cy="23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 Wrapping Module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66622" y="2536429"/>
            <a:ext cx="6153091" cy="25186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GEOMEtric</a:t>
            </a:r>
            <a:r>
              <a:rPr lang="en-US" dirty="0" smtClean="0"/>
              <a:t>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of geometric matching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Matching network</a:t>
            </a:r>
          </a:p>
          <a:p>
            <a:pPr lvl="1"/>
            <a:r>
              <a:rPr lang="en-US" dirty="0" smtClean="0"/>
              <a:t>Regression network</a:t>
            </a:r>
          </a:p>
          <a:p>
            <a:r>
              <a:rPr lang="en-US" dirty="0" smtClean="0"/>
              <a:t>TPS ( thin-plate spline )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269" y="2646323"/>
            <a:ext cx="5905500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9" y="4181145"/>
            <a:ext cx="3294943" cy="20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745" y="2181225"/>
            <a:ext cx="548251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79" y="2232254"/>
            <a:ext cx="11029615" cy="3678303"/>
          </a:xfrm>
        </p:spPr>
        <p:txBody>
          <a:bodyPr/>
          <a:lstStyle/>
          <a:p>
            <a:r>
              <a:rPr lang="en-US" dirty="0" smtClean="0"/>
              <a:t>What is non-local block?</a:t>
            </a:r>
          </a:p>
          <a:p>
            <a:r>
              <a:rPr lang="en-US" dirty="0" smtClean="0"/>
              <a:t>Non local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832" y="2072765"/>
            <a:ext cx="3552825" cy="305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641" y="4071405"/>
            <a:ext cx="24574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4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 Wrapping Module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66622" y="2536429"/>
            <a:ext cx="6153091" cy="25186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Segmentation Map Generation module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627" y="2181224"/>
            <a:ext cx="7255874" cy="3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Xception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 inception!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705" y="2053086"/>
            <a:ext cx="4172648" cy="251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72" y="2002136"/>
            <a:ext cx="4026416" cy="25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Xception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architecture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36" y="2110057"/>
            <a:ext cx="6033562" cy="44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outline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113" y="2311879"/>
            <a:ext cx="10990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Clothes’ virtual try-on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approach taken in this project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cGan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loss = focal loss + </a:t>
            </a:r>
            <a:r>
              <a:rPr lang="en-US" dirty="0" err="1" smtClean="0"/>
              <a:t>gan</a:t>
            </a:r>
            <a:r>
              <a:rPr lang="en-US" dirty="0" smtClean="0"/>
              <a:t> loss 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40" y="3329797"/>
            <a:ext cx="4028988" cy="16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</a:t>
            </a:r>
            <a:r>
              <a:rPr lang="en-US" dirty="0" smtClean="0"/>
              <a:t>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002" y="2181225"/>
            <a:ext cx="7869996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</a:p>
          <a:p>
            <a:pPr lvl="1"/>
            <a:r>
              <a:rPr lang="en-US" dirty="0" smtClean="0"/>
              <a:t>First module</a:t>
            </a:r>
          </a:p>
          <a:p>
            <a:pPr lvl="2"/>
            <a:r>
              <a:rPr lang="en-US" dirty="0" smtClean="0"/>
              <a:t>Optimizers</a:t>
            </a:r>
          </a:p>
          <a:p>
            <a:pPr lvl="2"/>
            <a:r>
              <a:rPr lang="en-US" dirty="0" smtClean="0"/>
              <a:t>Betas</a:t>
            </a:r>
          </a:p>
          <a:p>
            <a:pPr lvl="2"/>
            <a:r>
              <a:rPr lang="en-US" dirty="0" err="1" smtClean="0"/>
              <a:t>Epoches</a:t>
            </a:r>
            <a:endParaRPr lang="en-US" dirty="0" smtClean="0"/>
          </a:p>
          <a:p>
            <a:pPr lvl="1"/>
            <a:r>
              <a:rPr lang="en-US" dirty="0" smtClean="0"/>
              <a:t>Second module</a:t>
            </a:r>
          </a:p>
          <a:p>
            <a:pPr lvl="2"/>
            <a:r>
              <a:rPr lang="en-US" dirty="0" smtClean="0"/>
              <a:t>layers</a:t>
            </a:r>
            <a:endParaRPr lang="en-US" dirty="0"/>
          </a:p>
          <a:p>
            <a:pPr lvl="2"/>
            <a:r>
              <a:rPr lang="en-US" dirty="0" smtClean="0"/>
              <a:t>Alpha = 0.5</a:t>
            </a:r>
            <a:endParaRPr lang="en-US" dirty="0"/>
          </a:p>
          <a:p>
            <a:pPr lvl="2"/>
            <a:r>
              <a:rPr lang="en-US" dirty="0" err="1"/>
              <a:t>Epoches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97" y="3103559"/>
            <a:ext cx="5602647" cy="2844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89" y="2180496"/>
            <a:ext cx="8414355" cy="5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53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1192" y="2180496"/>
            <a:ext cx="3336062" cy="222322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94052" y="2454245"/>
            <a:ext cx="2896091" cy="19495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366941" y="2454245"/>
            <a:ext cx="3399629" cy="205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81192" y="4791999"/>
            <a:ext cx="1635760" cy="1066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639596" y="4582449"/>
            <a:ext cx="1143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31" y="3085766"/>
            <a:ext cx="3297534" cy="32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virtual try-on?</a:t>
            </a:r>
          </a:p>
          <a:p>
            <a:r>
              <a:rPr lang="en-US" dirty="0" smtClean="0"/>
              <a:t>Why this subject?</a:t>
            </a:r>
          </a:p>
          <a:p>
            <a:r>
              <a:rPr lang="en-US" dirty="0" smtClean="0"/>
              <a:t>What is Clothes virtual try-on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outline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113" y="2311879"/>
            <a:ext cx="10990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Introduction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Clothes’ virtual try-on 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approach taken in this project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90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Clothes’ virtual try-on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There are two previous approaches</a:t>
            </a:r>
          </a:p>
          <a:p>
            <a:pPr lvl="1"/>
            <a:r>
              <a:rPr lang="en-US" dirty="0" smtClean="0"/>
              <a:t>VTON</a:t>
            </a:r>
          </a:p>
          <a:p>
            <a:pPr lvl="1"/>
            <a:r>
              <a:rPr lang="en-US" dirty="0" smtClean="0"/>
              <a:t>CP-VTON</a:t>
            </a:r>
            <a:endParaRPr lang="en-US" dirty="0"/>
          </a:p>
        </p:txBody>
      </p:sp>
      <p:pic>
        <p:nvPicPr>
          <p:cNvPr id="7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52416" y="1930519"/>
            <a:ext cx="5245100" cy="232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946" y="4254619"/>
            <a:ext cx="4921570" cy="21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previous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VTON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CP-VTON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11" y="2080360"/>
            <a:ext cx="3302635" cy="29527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838591" y="2080360"/>
            <a:ext cx="4246352" cy="26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outline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113" y="2311879"/>
            <a:ext cx="10990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Introduction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Clothes’ virtual try-on 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The approach taken in this project</a:t>
            </a:r>
            <a:endParaRPr lang="en-US" sz="20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4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 taken in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VFNP (An Image-based Virtual Try-on Network with Body and Clothing Feature </a:t>
            </a:r>
            <a:r>
              <a:rPr lang="en-US" dirty="0" smtClean="0"/>
              <a:t>Preservation)</a:t>
            </a:r>
          </a:p>
          <a:p>
            <a:pPr lvl="1"/>
            <a:r>
              <a:rPr lang="en-US" dirty="0" smtClean="0"/>
              <a:t>Cloth wrapping module</a:t>
            </a:r>
          </a:p>
          <a:p>
            <a:pPr lvl="1"/>
            <a:r>
              <a:rPr lang="en-US" dirty="0" smtClean="0"/>
              <a:t>New Segmentation Map Generation module</a:t>
            </a:r>
          </a:p>
          <a:p>
            <a:pPr lvl="1"/>
            <a:r>
              <a:rPr lang="en-US" dirty="0" smtClean="0"/>
              <a:t>Synthesis module</a:t>
            </a:r>
          </a:p>
        </p:txBody>
      </p:sp>
    </p:spTree>
    <p:extLst>
      <p:ext uri="{BB962C8B-B14F-4D97-AF65-F5344CB8AC3E}">
        <p14:creationId xmlns:p14="http://schemas.microsoft.com/office/powerpoint/2010/main" val="40476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335" y="2216989"/>
            <a:ext cx="4425106" cy="3900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70" y="2216989"/>
            <a:ext cx="3818891" cy="36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0</TotalTime>
  <Words>202</Words>
  <Application>Microsoft Office PowerPoint</Application>
  <PresentationFormat>Widescreen</PresentationFormat>
  <Paragraphs>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Wingdings 2</vt:lpstr>
      <vt:lpstr>Dividend</vt:lpstr>
      <vt:lpstr>Virtual  Try-On</vt:lpstr>
      <vt:lpstr>outline</vt:lpstr>
      <vt:lpstr>Introduction</vt:lpstr>
      <vt:lpstr>outline</vt:lpstr>
      <vt:lpstr>Clothes’ virtual try-on </vt:lpstr>
      <vt:lpstr>Two previous approaches</vt:lpstr>
      <vt:lpstr>outline</vt:lpstr>
      <vt:lpstr>The approach taken in this project</vt:lpstr>
      <vt:lpstr>Person representation</vt:lpstr>
      <vt:lpstr>Person representation elements</vt:lpstr>
      <vt:lpstr>Openpose</vt:lpstr>
      <vt:lpstr>Cloth Wrapping Module</vt:lpstr>
      <vt:lpstr>GEOMEtric matching</vt:lpstr>
      <vt:lpstr>TPS</vt:lpstr>
      <vt:lpstr>Non-local block</vt:lpstr>
      <vt:lpstr>Cloth Wrapping Module</vt:lpstr>
      <vt:lpstr>New Segmentation Map Generation module</vt:lpstr>
      <vt:lpstr>Xception block</vt:lpstr>
      <vt:lpstr>Xception block</vt:lpstr>
      <vt:lpstr>cGan loss</vt:lpstr>
      <vt:lpstr>Synthesis module</vt:lpstr>
      <vt:lpstr>Results and implementation</vt:lpstr>
      <vt:lpstr>Results and implementation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2020-10-10T15:55:47Z</dcterms:created>
  <dcterms:modified xsi:type="dcterms:W3CDTF">2020-10-11T21:23:59Z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